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sldIdLst>
    <p:sldId id="256" r:id="rId2"/>
    <p:sldId id="261" r:id="rId3"/>
    <p:sldId id="271" r:id="rId4"/>
    <p:sldId id="269" r:id="rId5"/>
    <p:sldId id="267" r:id="rId6"/>
    <p:sldId id="266" r:id="rId7"/>
    <p:sldId id="265" r:id="rId8"/>
    <p:sldId id="268" r:id="rId9"/>
    <p:sldId id="27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2BFB71-2CD9-46AD-BBFC-47E3BDFAB647}" type="doc">
      <dgm:prSet loTypeId="urn:microsoft.com/office/officeart/2008/layout/VerticalCurvedLis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IN"/>
        </a:p>
      </dgm:t>
    </dgm:pt>
    <dgm:pt modelId="{7E164712-C9FB-4FA7-AD00-B20BA219C344}">
      <dgm:prSet phldrT="[Text]" custT="1"/>
      <dgm:spPr/>
      <dgm:t>
        <a:bodyPr/>
        <a:lstStyle/>
        <a:p>
          <a:r>
            <a:rPr lang="en-US" sz="2400" dirty="0">
              <a:latin typeface="Cambria" panose="02040503050406030204" pitchFamily="18" charset="0"/>
              <a:ea typeface="Cambria" panose="02040503050406030204" pitchFamily="18" charset="0"/>
            </a:rPr>
            <a:t>Application Design</a:t>
          </a:r>
          <a:endParaRPr lang="en-IN" sz="2400" dirty="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9AE91BE1-F02A-4095-A9D0-5EDD81C93A33}" type="parTrans" cxnId="{E84FE63C-3B31-4FDA-9BE0-748C37DF7474}">
      <dgm:prSet/>
      <dgm:spPr/>
      <dgm:t>
        <a:bodyPr/>
        <a:lstStyle/>
        <a:p>
          <a:endParaRPr lang="en-IN" sz="24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AE8611C3-1E50-461A-B99B-4EFF5BFC01F8}" type="sibTrans" cxnId="{E84FE63C-3B31-4FDA-9BE0-748C37DF7474}">
      <dgm:prSet/>
      <dgm:spPr/>
      <dgm:t>
        <a:bodyPr/>
        <a:lstStyle/>
        <a:p>
          <a:endParaRPr lang="en-IN" sz="24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D3279A21-FE44-4E79-85A1-D7C4D638B712}">
      <dgm:prSet phldrT="[Text]" custT="1"/>
      <dgm:spPr/>
      <dgm:t>
        <a:bodyPr/>
        <a:lstStyle/>
        <a:p>
          <a:r>
            <a:rPr lang="en-US" sz="2400" dirty="0">
              <a:latin typeface="Cambria" panose="02040503050406030204" pitchFamily="18" charset="0"/>
              <a:ea typeface="Cambria" panose="02040503050406030204" pitchFamily="18" charset="0"/>
            </a:rPr>
            <a:t>Database Management</a:t>
          </a:r>
          <a:endParaRPr lang="en-IN" sz="2400" dirty="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75076A84-7176-4F08-9BE3-5F5DB30A99CB}" type="parTrans" cxnId="{6979AA66-A40C-4CC6-B07A-DCB9823617FB}">
      <dgm:prSet/>
      <dgm:spPr/>
      <dgm:t>
        <a:bodyPr/>
        <a:lstStyle/>
        <a:p>
          <a:endParaRPr lang="en-IN" sz="24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81BC9719-DCBC-450E-8075-A201F45E0C63}" type="sibTrans" cxnId="{6979AA66-A40C-4CC6-B07A-DCB9823617FB}">
      <dgm:prSet/>
      <dgm:spPr/>
      <dgm:t>
        <a:bodyPr/>
        <a:lstStyle/>
        <a:p>
          <a:endParaRPr lang="en-IN" sz="24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6E7EE481-760B-4845-ABD2-4E7D945E06D1}">
      <dgm:prSet phldrT="[Text]" custT="1"/>
      <dgm:spPr/>
      <dgm:t>
        <a:bodyPr/>
        <a:lstStyle/>
        <a:p>
          <a:r>
            <a:rPr lang="en-US" sz="2400">
              <a:latin typeface="Cambria" panose="02040503050406030204" pitchFamily="18" charset="0"/>
              <a:ea typeface="Cambria" panose="02040503050406030204" pitchFamily="18" charset="0"/>
            </a:rPr>
            <a:t>Blog Design and Content</a:t>
          </a:r>
          <a:endParaRPr lang="en-IN" sz="2400" dirty="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F3D706FA-50AD-4F2A-9AB2-39D7D50F5761}" type="parTrans" cxnId="{5E57D5D8-4A5B-43BC-A016-C0397BD1C532}">
      <dgm:prSet/>
      <dgm:spPr/>
      <dgm:t>
        <a:bodyPr/>
        <a:lstStyle/>
        <a:p>
          <a:endParaRPr lang="en-IN" sz="24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C26F453D-FBDA-416E-8D88-2FA29176A134}" type="sibTrans" cxnId="{5E57D5D8-4A5B-43BC-A016-C0397BD1C532}">
      <dgm:prSet/>
      <dgm:spPr/>
      <dgm:t>
        <a:bodyPr/>
        <a:lstStyle/>
        <a:p>
          <a:endParaRPr lang="en-IN" sz="24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BA195482-A92A-457B-AD59-2E85C83A334A}" type="pres">
      <dgm:prSet presAssocID="{4B2BFB71-2CD9-46AD-BBFC-47E3BDFAB647}" presName="Name0" presStyleCnt="0">
        <dgm:presLayoutVars>
          <dgm:chMax val="7"/>
          <dgm:chPref val="7"/>
          <dgm:dir/>
        </dgm:presLayoutVars>
      </dgm:prSet>
      <dgm:spPr/>
    </dgm:pt>
    <dgm:pt modelId="{C175A1DA-A811-4168-85E6-50D39927C279}" type="pres">
      <dgm:prSet presAssocID="{4B2BFB71-2CD9-46AD-BBFC-47E3BDFAB647}" presName="Name1" presStyleCnt="0"/>
      <dgm:spPr/>
    </dgm:pt>
    <dgm:pt modelId="{57561FA5-DC72-449B-AF29-B5D5A81DD7D6}" type="pres">
      <dgm:prSet presAssocID="{4B2BFB71-2CD9-46AD-BBFC-47E3BDFAB647}" presName="cycle" presStyleCnt="0"/>
      <dgm:spPr/>
    </dgm:pt>
    <dgm:pt modelId="{D7AE55C8-DEEF-4DA6-8D57-E4E9BC5354AE}" type="pres">
      <dgm:prSet presAssocID="{4B2BFB71-2CD9-46AD-BBFC-47E3BDFAB647}" presName="srcNode" presStyleLbl="node1" presStyleIdx="0" presStyleCnt="3"/>
      <dgm:spPr/>
    </dgm:pt>
    <dgm:pt modelId="{A95C1517-939E-4999-A1FE-C0EAA5A1F992}" type="pres">
      <dgm:prSet presAssocID="{4B2BFB71-2CD9-46AD-BBFC-47E3BDFAB647}" presName="conn" presStyleLbl="parChTrans1D2" presStyleIdx="0" presStyleCnt="1"/>
      <dgm:spPr/>
    </dgm:pt>
    <dgm:pt modelId="{6B84C3DA-36C2-4B8D-8479-8DA6FF90DE32}" type="pres">
      <dgm:prSet presAssocID="{4B2BFB71-2CD9-46AD-BBFC-47E3BDFAB647}" presName="extraNode" presStyleLbl="node1" presStyleIdx="0" presStyleCnt="3"/>
      <dgm:spPr/>
    </dgm:pt>
    <dgm:pt modelId="{E0A6E49D-9566-424F-B2CB-5C9DF7578C65}" type="pres">
      <dgm:prSet presAssocID="{4B2BFB71-2CD9-46AD-BBFC-47E3BDFAB647}" presName="dstNode" presStyleLbl="node1" presStyleIdx="0" presStyleCnt="3"/>
      <dgm:spPr/>
    </dgm:pt>
    <dgm:pt modelId="{F2570AEF-00AD-462F-B09E-0A401F537494}" type="pres">
      <dgm:prSet presAssocID="{7E164712-C9FB-4FA7-AD00-B20BA219C344}" presName="text_1" presStyleLbl="node1" presStyleIdx="0" presStyleCnt="3" custScaleX="100073">
        <dgm:presLayoutVars>
          <dgm:bulletEnabled val="1"/>
        </dgm:presLayoutVars>
      </dgm:prSet>
      <dgm:spPr/>
    </dgm:pt>
    <dgm:pt modelId="{4D64E7EA-A247-4CF7-B4CB-74782F170D21}" type="pres">
      <dgm:prSet presAssocID="{7E164712-C9FB-4FA7-AD00-B20BA219C344}" presName="accent_1" presStyleCnt="0"/>
      <dgm:spPr/>
    </dgm:pt>
    <dgm:pt modelId="{BC167F7B-BC7D-441F-92A2-A10FCD8992B5}" type="pres">
      <dgm:prSet presAssocID="{7E164712-C9FB-4FA7-AD00-B20BA219C344}" presName="accentRepeatNode" presStyleLbl="solidFgAcc1" presStyleIdx="0" presStyleCnt="3"/>
      <dgm:spPr/>
    </dgm:pt>
    <dgm:pt modelId="{2185C2F9-8917-49EC-BA2C-7B362AB828A8}" type="pres">
      <dgm:prSet presAssocID="{D3279A21-FE44-4E79-85A1-D7C4D638B712}" presName="text_2" presStyleLbl="node1" presStyleIdx="1" presStyleCnt="3">
        <dgm:presLayoutVars>
          <dgm:bulletEnabled val="1"/>
        </dgm:presLayoutVars>
      </dgm:prSet>
      <dgm:spPr/>
    </dgm:pt>
    <dgm:pt modelId="{1C610C43-01D4-45EA-96C3-AC72B68FDF60}" type="pres">
      <dgm:prSet presAssocID="{D3279A21-FE44-4E79-85A1-D7C4D638B712}" presName="accent_2" presStyleCnt="0"/>
      <dgm:spPr/>
    </dgm:pt>
    <dgm:pt modelId="{E107097C-B216-42FC-927F-E78A8C77B5DD}" type="pres">
      <dgm:prSet presAssocID="{D3279A21-FE44-4E79-85A1-D7C4D638B712}" presName="accentRepeatNode" presStyleLbl="solidFgAcc1" presStyleIdx="1" presStyleCnt="3"/>
      <dgm:spPr/>
    </dgm:pt>
    <dgm:pt modelId="{946F72E0-D5B8-466F-8F85-A8A993506E83}" type="pres">
      <dgm:prSet presAssocID="{6E7EE481-760B-4845-ABD2-4E7D945E06D1}" presName="text_3" presStyleLbl="node1" presStyleIdx="2" presStyleCnt="3">
        <dgm:presLayoutVars>
          <dgm:bulletEnabled val="1"/>
        </dgm:presLayoutVars>
      </dgm:prSet>
      <dgm:spPr/>
    </dgm:pt>
    <dgm:pt modelId="{73135464-946D-4875-85B1-FA49706C5118}" type="pres">
      <dgm:prSet presAssocID="{6E7EE481-760B-4845-ABD2-4E7D945E06D1}" presName="accent_3" presStyleCnt="0"/>
      <dgm:spPr/>
    </dgm:pt>
    <dgm:pt modelId="{CCF8213D-ED8A-47C6-9055-3D05A2AFB84F}" type="pres">
      <dgm:prSet presAssocID="{6E7EE481-760B-4845-ABD2-4E7D945E06D1}" presName="accentRepeatNode" presStyleLbl="solidFgAcc1" presStyleIdx="2" presStyleCnt="3"/>
      <dgm:spPr/>
    </dgm:pt>
  </dgm:ptLst>
  <dgm:cxnLst>
    <dgm:cxn modelId="{29889C35-EBAA-44D5-9B7B-1985DB8B4CC2}" type="presOf" srcId="{D3279A21-FE44-4E79-85A1-D7C4D638B712}" destId="{2185C2F9-8917-49EC-BA2C-7B362AB828A8}" srcOrd="0" destOrd="0" presId="urn:microsoft.com/office/officeart/2008/layout/VerticalCurvedList"/>
    <dgm:cxn modelId="{E84FE63C-3B31-4FDA-9BE0-748C37DF7474}" srcId="{4B2BFB71-2CD9-46AD-BBFC-47E3BDFAB647}" destId="{7E164712-C9FB-4FA7-AD00-B20BA219C344}" srcOrd="0" destOrd="0" parTransId="{9AE91BE1-F02A-4095-A9D0-5EDD81C93A33}" sibTransId="{AE8611C3-1E50-461A-B99B-4EFF5BFC01F8}"/>
    <dgm:cxn modelId="{BF311064-7C8C-4C02-8B11-9BB270547282}" type="presOf" srcId="{7E164712-C9FB-4FA7-AD00-B20BA219C344}" destId="{F2570AEF-00AD-462F-B09E-0A401F537494}" srcOrd="0" destOrd="0" presId="urn:microsoft.com/office/officeart/2008/layout/VerticalCurvedList"/>
    <dgm:cxn modelId="{6979AA66-A40C-4CC6-B07A-DCB9823617FB}" srcId="{4B2BFB71-2CD9-46AD-BBFC-47E3BDFAB647}" destId="{D3279A21-FE44-4E79-85A1-D7C4D638B712}" srcOrd="1" destOrd="0" parTransId="{75076A84-7176-4F08-9BE3-5F5DB30A99CB}" sibTransId="{81BC9719-DCBC-450E-8075-A201F45E0C63}"/>
    <dgm:cxn modelId="{9D406B53-5B08-4FF0-BAEC-2AFC024B1B56}" type="presOf" srcId="{6E7EE481-760B-4845-ABD2-4E7D945E06D1}" destId="{946F72E0-D5B8-466F-8F85-A8A993506E83}" srcOrd="0" destOrd="0" presId="urn:microsoft.com/office/officeart/2008/layout/VerticalCurvedList"/>
    <dgm:cxn modelId="{CB97C881-13FC-456A-BC0F-5806FB1BBCE8}" type="presOf" srcId="{4B2BFB71-2CD9-46AD-BBFC-47E3BDFAB647}" destId="{BA195482-A92A-457B-AD59-2E85C83A334A}" srcOrd="0" destOrd="0" presId="urn:microsoft.com/office/officeart/2008/layout/VerticalCurvedList"/>
    <dgm:cxn modelId="{5E57D5D8-4A5B-43BC-A016-C0397BD1C532}" srcId="{4B2BFB71-2CD9-46AD-BBFC-47E3BDFAB647}" destId="{6E7EE481-760B-4845-ABD2-4E7D945E06D1}" srcOrd="2" destOrd="0" parTransId="{F3D706FA-50AD-4F2A-9AB2-39D7D50F5761}" sibTransId="{C26F453D-FBDA-416E-8D88-2FA29176A134}"/>
    <dgm:cxn modelId="{C66825FA-44F0-404A-A7FE-FEB6FD3722FB}" type="presOf" srcId="{AE8611C3-1E50-461A-B99B-4EFF5BFC01F8}" destId="{A95C1517-939E-4999-A1FE-C0EAA5A1F992}" srcOrd="0" destOrd="0" presId="urn:microsoft.com/office/officeart/2008/layout/VerticalCurvedList"/>
    <dgm:cxn modelId="{05D4860B-C9B3-4EFD-93D8-6C05F8F72FB0}" type="presParOf" srcId="{BA195482-A92A-457B-AD59-2E85C83A334A}" destId="{C175A1DA-A811-4168-85E6-50D39927C279}" srcOrd="0" destOrd="0" presId="urn:microsoft.com/office/officeart/2008/layout/VerticalCurvedList"/>
    <dgm:cxn modelId="{A47E0926-A643-456C-9716-18F877E29320}" type="presParOf" srcId="{C175A1DA-A811-4168-85E6-50D39927C279}" destId="{57561FA5-DC72-449B-AF29-B5D5A81DD7D6}" srcOrd="0" destOrd="0" presId="urn:microsoft.com/office/officeart/2008/layout/VerticalCurvedList"/>
    <dgm:cxn modelId="{943BD9EA-1FCE-4C78-A552-451AF50054B7}" type="presParOf" srcId="{57561FA5-DC72-449B-AF29-B5D5A81DD7D6}" destId="{D7AE55C8-DEEF-4DA6-8D57-E4E9BC5354AE}" srcOrd="0" destOrd="0" presId="urn:microsoft.com/office/officeart/2008/layout/VerticalCurvedList"/>
    <dgm:cxn modelId="{79ECB30D-CC63-4BFF-8E41-0968BCC58D60}" type="presParOf" srcId="{57561FA5-DC72-449B-AF29-B5D5A81DD7D6}" destId="{A95C1517-939E-4999-A1FE-C0EAA5A1F992}" srcOrd="1" destOrd="0" presId="urn:microsoft.com/office/officeart/2008/layout/VerticalCurvedList"/>
    <dgm:cxn modelId="{1CFA93DC-9FEE-4AE1-8190-D9A1F104FE4C}" type="presParOf" srcId="{57561FA5-DC72-449B-AF29-B5D5A81DD7D6}" destId="{6B84C3DA-36C2-4B8D-8479-8DA6FF90DE32}" srcOrd="2" destOrd="0" presId="urn:microsoft.com/office/officeart/2008/layout/VerticalCurvedList"/>
    <dgm:cxn modelId="{6430C337-2AB3-4A5F-8340-2F6B885D967C}" type="presParOf" srcId="{57561FA5-DC72-449B-AF29-B5D5A81DD7D6}" destId="{E0A6E49D-9566-424F-B2CB-5C9DF7578C65}" srcOrd="3" destOrd="0" presId="urn:microsoft.com/office/officeart/2008/layout/VerticalCurvedList"/>
    <dgm:cxn modelId="{7FA1373C-5C1A-4AE4-AEA9-1E834BA3DCCB}" type="presParOf" srcId="{C175A1DA-A811-4168-85E6-50D39927C279}" destId="{F2570AEF-00AD-462F-B09E-0A401F537494}" srcOrd="1" destOrd="0" presId="urn:microsoft.com/office/officeart/2008/layout/VerticalCurvedList"/>
    <dgm:cxn modelId="{93E84232-2167-4D1D-9AC6-E3AA27AA80E3}" type="presParOf" srcId="{C175A1DA-A811-4168-85E6-50D39927C279}" destId="{4D64E7EA-A247-4CF7-B4CB-74782F170D21}" srcOrd="2" destOrd="0" presId="urn:microsoft.com/office/officeart/2008/layout/VerticalCurvedList"/>
    <dgm:cxn modelId="{80C33256-CBC5-43EB-A4E1-5B15B9D60023}" type="presParOf" srcId="{4D64E7EA-A247-4CF7-B4CB-74782F170D21}" destId="{BC167F7B-BC7D-441F-92A2-A10FCD8992B5}" srcOrd="0" destOrd="0" presId="urn:microsoft.com/office/officeart/2008/layout/VerticalCurvedList"/>
    <dgm:cxn modelId="{3A5DFDF4-5754-4D13-A41D-329405D6F920}" type="presParOf" srcId="{C175A1DA-A811-4168-85E6-50D39927C279}" destId="{2185C2F9-8917-49EC-BA2C-7B362AB828A8}" srcOrd="3" destOrd="0" presId="urn:microsoft.com/office/officeart/2008/layout/VerticalCurvedList"/>
    <dgm:cxn modelId="{B7EF83FB-1F12-4C97-8EE9-F9BC5C8A9F71}" type="presParOf" srcId="{C175A1DA-A811-4168-85E6-50D39927C279}" destId="{1C610C43-01D4-45EA-96C3-AC72B68FDF60}" srcOrd="4" destOrd="0" presId="urn:microsoft.com/office/officeart/2008/layout/VerticalCurvedList"/>
    <dgm:cxn modelId="{B48AE58A-B796-4849-A740-E3CA6D38B0A6}" type="presParOf" srcId="{1C610C43-01D4-45EA-96C3-AC72B68FDF60}" destId="{E107097C-B216-42FC-927F-E78A8C77B5DD}" srcOrd="0" destOrd="0" presId="urn:microsoft.com/office/officeart/2008/layout/VerticalCurvedList"/>
    <dgm:cxn modelId="{73134884-8468-498D-8BA7-9BE50DFAC741}" type="presParOf" srcId="{C175A1DA-A811-4168-85E6-50D39927C279}" destId="{946F72E0-D5B8-466F-8F85-A8A993506E83}" srcOrd="5" destOrd="0" presId="urn:microsoft.com/office/officeart/2008/layout/VerticalCurvedList"/>
    <dgm:cxn modelId="{1659CC95-4AE1-4D81-A010-6BFAA3EF7D7E}" type="presParOf" srcId="{C175A1DA-A811-4168-85E6-50D39927C279}" destId="{73135464-946D-4875-85B1-FA49706C5118}" srcOrd="6" destOrd="0" presId="urn:microsoft.com/office/officeart/2008/layout/VerticalCurvedList"/>
    <dgm:cxn modelId="{90CD891C-F01E-40BD-9E37-437BD7383E53}" type="presParOf" srcId="{73135464-946D-4875-85B1-FA49706C5118}" destId="{CCF8213D-ED8A-47C6-9055-3D05A2AFB84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5C1517-939E-4999-A1FE-C0EAA5A1F992}">
      <dsp:nvSpPr>
        <dsp:cNvPr id="0" name=""/>
        <dsp:cNvSpPr/>
      </dsp:nvSpPr>
      <dsp:spPr>
        <a:xfrm>
          <a:off x="-6125980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570AEF-00AD-462F-B09E-0A401F537494}">
      <dsp:nvSpPr>
        <dsp:cNvPr id="0" name=""/>
        <dsp:cNvSpPr/>
      </dsp:nvSpPr>
      <dsp:spPr>
        <a:xfrm>
          <a:off x="749701" y="541866"/>
          <a:ext cx="4404180" cy="1083733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0213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Cambria" panose="02040503050406030204" pitchFamily="18" charset="0"/>
              <a:ea typeface="Cambria" panose="02040503050406030204" pitchFamily="18" charset="0"/>
            </a:rPr>
            <a:t>Application Design</a:t>
          </a:r>
          <a:endParaRPr lang="en-IN" sz="2400" kern="1200" dirty="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749701" y="541866"/>
        <a:ext cx="4404180" cy="1083733"/>
      </dsp:txXfrm>
    </dsp:sp>
    <dsp:sp modelId="{BC167F7B-BC7D-441F-92A2-A10FCD8992B5}">
      <dsp:nvSpPr>
        <dsp:cNvPr id="0" name=""/>
        <dsp:cNvSpPr/>
      </dsp:nvSpPr>
      <dsp:spPr>
        <a:xfrm>
          <a:off x="73974" y="406400"/>
          <a:ext cx="1354666" cy="1354666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85C2F9-8917-49EC-BA2C-7B362AB828A8}">
      <dsp:nvSpPr>
        <dsp:cNvPr id="0" name=""/>
        <dsp:cNvSpPr/>
      </dsp:nvSpPr>
      <dsp:spPr>
        <a:xfrm>
          <a:off x="1145244" y="2167466"/>
          <a:ext cx="4007030" cy="1083733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0213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Cambria" panose="02040503050406030204" pitchFamily="18" charset="0"/>
              <a:ea typeface="Cambria" panose="02040503050406030204" pitchFamily="18" charset="0"/>
            </a:rPr>
            <a:t>Database Management</a:t>
          </a:r>
          <a:endParaRPr lang="en-IN" sz="2400" kern="1200" dirty="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1145244" y="2167466"/>
        <a:ext cx="4007030" cy="1083733"/>
      </dsp:txXfrm>
    </dsp:sp>
    <dsp:sp modelId="{E107097C-B216-42FC-927F-E78A8C77B5DD}">
      <dsp:nvSpPr>
        <dsp:cNvPr id="0" name=""/>
        <dsp:cNvSpPr/>
      </dsp:nvSpPr>
      <dsp:spPr>
        <a:xfrm>
          <a:off x="467911" y="2032000"/>
          <a:ext cx="1354666" cy="1354666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6F72E0-D5B8-466F-8F85-A8A993506E83}">
      <dsp:nvSpPr>
        <dsp:cNvPr id="0" name=""/>
        <dsp:cNvSpPr/>
      </dsp:nvSpPr>
      <dsp:spPr>
        <a:xfrm>
          <a:off x="751307" y="3793066"/>
          <a:ext cx="4400967" cy="1083733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0213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latin typeface="Cambria" panose="02040503050406030204" pitchFamily="18" charset="0"/>
              <a:ea typeface="Cambria" panose="02040503050406030204" pitchFamily="18" charset="0"/>
            </a:rPr>
            <a:t>Blog Design and Content</a:t>
          </a:r>
          <a:endParaRPr lang="en-IN" sz="2400" kern="1200" dirty="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751307" y="3793066"/>
        <a:ext cx="4400967" cy="1083733"/>
      </dsp:txXfrm>
    </dsp:sp>
    <dsp:sp modelId="{CCF8213D-ED8A-47C6-9055-3D05A2AFB84F}">
      <dsp:nvSpPr>
        <dsp:cNvPr id="0" name=""/>
        <dsp:cNvSpPr/>
      </dsp:nvSpPr>
      <dsp:spPr>
        <a:xfrm>
          <a:off x="73974" y="3657600"/>
          <a:ext cx="1354666" cy="1354666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jpg>
</file>

<file path=ppt/media/image11.jpg>
</file>

<file path=ppt/media/image12.png>
</file>

<file path=ppt/media/image13.svg>
</file>

<file path=ppt/media/image14.jpeg>
</file>

<file path=ppt/media/image15.jpg>
</file>

<file path=ppt/media/image16.jpeg>
</file>

<file path=ppt/media/image17.png>
</file>

<file path=ppt/media/image18.sv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4E9261-C7D2-41F7-9F41-52EB9D6B00C9}" type="datetimeFigureOut">
              <a:rPr lang="en-IN" smtClean="0"/>
              <a:t>16-04-2019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BB41BA-2510-4CDA-A5C9-A52694D885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0303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AD32B-95F2-4815-BDAB-F6F022D9CF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26E8E3-7A64-4C3A-BC28-924CD4489C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B3376-AC58-447E-A21D-D4C00721A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17-04-2019</a:t>
            </a:r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29FB23-5F6E-4C93-8C62-890311AFB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1DF656-6C0A-49C0-81B8-751C21170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85BB0-6A73-4B34-A782-1B803611B3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1771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D843D-8914-427D-B140-5EB9EEB77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4DE71F-7664-4052-B91B-2C55C1DF5D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53B6F-F55A-4DDC-93BE-C2A100325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17-04-2019</a:t>
            </a:r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240FF-77E5-482E-8A30-D2CA3D528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099B4-C161-44FB-A5CD-225780253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85BB0-6A73-4B34-A782-1B803611B3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4757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68D62A-CACB-41E6-906D-EE3427E033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EED95E-94B5-46CF-A26C-B2FE68CB6E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94150-01F5-46E6-95BC-C33E7E10F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17-04-2019</a:t>
            </a:r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95C231-12EA-4B03-AEE8-C75A57E7F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3F303B-04A1-4ABF-8A40-07B93437E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85BB0-6A73-4B34-A782-1B803611B3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9306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2CDAC-4B26-4EDC-BF94-68D114178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E5461-D0E6-4581-893B-C39E852E3E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962C8-2ABF-41B8-98FB-E60382140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17-04-2019</a:t>
            </a:r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23561-0FA8-49AC-89D6-ACC28AF01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E0A1D2-759D-4EC0-9634-AD12442A3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85BB0-6A73-4B34-A782-1B803611B3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27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807E9-9EEE-4884-B9BA-C76C002FC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73B874-07E1-42B0-A2A7-91F88E113A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CCE81D-DADD-47E5-8418-9451D9200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17-04-2019</a:t>
            </a:r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6FBAC7-31F6-4237-BC5A-A4DF793A5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86607-4F92-432E-9749-7B2E7FD05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85BB0-6A73-4B34-A782-1B803611B3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047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D271E-69F6-470E-8B5A-7C52B99A4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1570B-E9F9-43E4-8C97-3B3E6EBCE8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5996A8-6276-4B16-BF9B-0FEFB2A4C5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0ADB47-1848-4C29-9FFB-329CBBAFC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17-04-2019</a:t>
            </a:r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EBD807-98F4-4141-9C61-6BDD86EFA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3B719D-66D4-4AC5-B545-FD4BFF639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85BB0-6A73-4B34-A782-1B803611B3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7148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1BC55-7EF7-445B-8D0C-E07CA435B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A377A1-871E-47D4-A617-3A328D705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7B89D7-01DF-4B06-ABB8-F708170DD0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2E79E0-98AA-44B9-81E0-6BA9D98F4A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205E25-7D9D-4806-A4CA-1A1D52B788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79D82F-92F7-4CBC-9A6C-01C850BF1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17-04-2019</a:t>
            </a:r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48F4B2-518D-4778-B735-918ECB754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1B6979-979B-40E3-9A84-3B14D4372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85BB0-6A73-4B34-A782-1B803611B3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5502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A06FB-5EF4-44BE-8248-3C6EE5E0B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E80BE4-B50D-4426-AA35-079FCEC93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17-04-2019</a:t>
            </a:r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1F19FC-FCAD-42F4-AF0F-C40447CB2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8C5C0A-F861-4F61-BE9F-243256946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85BB0-6A73-4B34-A782-1B803611B3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4046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52D317-B617-477D-B28F-28D26E5FB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17-04-2019</a:t>
            </a:r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C6D8B3-B78B-4300-850F-28A66A8AF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F62F6F-01D2-4E82-A96F-801CBA317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85BB0-6A73-4B34-A782-1B803611B3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5646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5E659-5F12-4DCF-9D02-BE142F28D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E9C53-C2B3-4524-B48D-0F4B921FD6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E9AB6F-C1AC-4968-8813-3BEFDC8C8D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16383D-F2EB-43DF-9EAE-CD8C82C7F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17-04-2019</a:t>
            </a:r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BA9BDD-BD6D-41BF-A015-AF4BA99A9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D0F099-9678-42D7-B4BA-BCFBF0370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85BB0-6A73-4B34-A782-1B803611B3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7685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F75F7-69DD-4F6C-BFD8-6000B6323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61445A-C94D-45D3-B325-8BACAAADB7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B05048-1102-47F8-A8CD-DF1E87E7B5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2470DF-0AC5-49C0-B396-35207AEB5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17-04-2019</a:t>
            </a:r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034A07-F71D-4F27-AE94-048481573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7AE9ED-7CB9-4A99-A977-B894762D0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85BB0-6A73-4B34-A782-1B803611B3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8455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425F75-1651-498D-BE71-B7F39AD6E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B2C917-3D02-4DA0-8679-FC41A96A61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0E0B3-51BC-4CE5-AB9E-85057C32F8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17-04-2019</a:t>
            </a:r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A06DB-52D2-4A87-B851-110D5FD083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1E8A40-76D7-4FB5-9044-CF94EF1A74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785BB0-6A73-4B34-A782-1B803611B3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3085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hyperlink" Target="mailto:viju.sudhi@st.ovgu.d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rijin.shaji@st.ovgu.de" TargetMode="External"/><Relationship Id="rId5" Type="http://schemas.openxmlformats.org/officeDocument/2006/relationships/hyperlink" Target="mailto:adarsh.raghoothaman@st.ovgu.de" TargetMode="External"/><Relationship Id="rId4" Type="http://schemas.openxmlformats.org/officeDocument/2006/relationships/image" Target="../media/image1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F82B586-7987-48E3-95D8-BBCB683DF9F1}"/>
              </a:ext>
            </a:extLst>
          </p:cNvPr>
          <p:cNvSpPr txBox="1"/>
          <p:nvPr/>
        </p:nvSpPr>
        <p:spPr>
          <a:xfrm>
            <a:off x="3753009" y="2824771"/>
            <a:ext cx="82661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Introduction to Software Engineering for Engineers 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896ABA-583F-4387-BD35-9CA080BA9B2E}"/>
              </a:ext>
            </a:extLst>
          </p:cNvPr>
          <p:cNvCxnSpPr>
            <a:cxnSpLocks/>
          </p:cNvCxnSpPr>
          <p:nvPr/>
        </p:nvCxnSpPr>
        <p:spPr>
          <a:xfrm flipV="1">
            <a:off x="3840480" y="3436071"/>
            <a:ext cx="8351519" cy="46708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19032059-64CA-4E91-B27D-260C918F56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92" y="2239864"/>
            <a:ext cx="2732331" cy="23782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D806BB-0503-445E-97FC-766252360136}"/>
              </a:ext>
            </a:extLst>
          </p:cNvPr>
          <p:cNvSpPr txBox="1"/>
          <p:nvPr/>
        </p:nvSpPr>
        <p:spPr>
          <a:xfrm>
            <a:off x="4031099" y="3556506"/>
            <a:ext cx="7709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Team Presentation</a:t>
            </a:r>
            <a:endParaRPr lang="en-IN" sz="3600" b="1" dirty="0">
              <a:solidFill>
                <a:schemeClr val="accent1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7765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2327F3EE-FA83-4CD1-9756-E47C9B172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85BB0-6A73-4B34-A782-1B803611B346}" type="slidenum">
              <a:rPr lang="en-IN" sz="1400" b="1" smtClean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2</a:t>
            </a:fld>
            <a:endParaRPr lang="en-IN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A65FD0D-ABDC-480B-A70A-6121EE19A910}"/>
              </a:ext>
            </a:extLst>
          </p:cNvPr>
          <p:cNvGrpSpPr/>
          <p:nvPr/>
        </p:nvGrpSpPr>
        <p:grpSpPr>
          <a:xfrm>
            <a:off x="146887" y="128298"/>
            <a:ext cx="12045113" cy="730030"/>
            <a:chOff x="146887" y="128298"/>
            <a:chExt cx="12045113" cy="73003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16E0F7E-3D3D-4836-A1AB-351003614D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9962" y="561558"/>
              <a:ext cx="11162038" cy="1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74F553C-7F0A-45CF-8CDE-B981656E9D3F}"/>
                </a:ext>
              </a:extLst>
            </p:cNvPr>
            <p:cNvSpPr txBox="1"/>
            <p:nvPr/>
          </p:nvSpPr>
          <p:spPr>
            <a:xfrm>
              <a:off x="985598" y="136525"/>
              <a:ext cx="40049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Times New Roman" panose="02020603050405020304" pitchFamily="18" charset="0"/>
                </a:rPr>
                <a:t>Agenda</a:t>
              </a:r>
              <a:endParaRPr lang="en-IN" sz="2400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A12F272-AC84-4C42-864F-66CD539C81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887" y="128298"/>
              <a:ext cx="838711" cy="730030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13577EBD-B57F-48EA-ADDA-AAA6B82CE5F1}"/>
              </a:ext>
            </a:extLst>
          </p:cNvPr>
          <p:cNvSpPr txBox="1"/>
          <p:nvPr/>
        </p:nvSpPr>
        <p:spPr>
          <a:xfrm>
            <a:off x="2988070" y="1886618"/>
            <a:ext cx="321476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Behind the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Meet the Team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Topic of concern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Roles delegated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Communication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Plan ‘B’</a:t>
            </a:r>
            <a:endParaRPr lang="en-US" sz="2400" dirty="0">
              <a:solidFill>
                <a:schemeClr val="accent1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accent1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669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2327F3EE-FA83-4CD1-9756-E47C9B172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85BB0-6A73-4B34-A782-1B803611B346}" type="slidenum">
              <a:rPr lang="en-IN" sz="1400" b="1" smtClean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3</a:t>
            </a:fld>
            <a:endParaRPr lang="en-IN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A65FD0D-ABDC-480B-A70A-6121EE19A910}"/>
              </a:ext>
            </a:extLst>
          </p:cNvPr>
          <p:cNvGrpSpPr/>
          <p:nvPr/>
        </p:nvGrpSpPr>
        <p:grpSpPr>
          <a:xfrm>
            <a:off x="146887" y="128298"/>
            <a:ext cx="12045113" cy="730030"/>
            <a:chOff x="146887" y="128298"/>
            <a:chExt cx="12045113" cy="73003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16E0F7E-3D3D-4836-A1AB-351003614D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9962" y="561558"/>
              <a:ext cx="11162038" cy="1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74F553C-7F0A-45CF-8CDE-B981656E9D3F}"/>
                </a:ext>
              </a:extLst>
            </p:cNvPr>
            <p:cNvSpPr txBox="1"/>
            <p:nvPr/>
          </p:nvSpPr>
          <p:spPr>
            <a:xfrm>
              <a:off x="985598" y="136525"/>
              <a:ext cx="40049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Times New Roman" panose="02020603050405020304" pitchFamily="18" charset="0"/>
                </a:rPr>
                <a:t>Behind the name</a:t>
              </a:r>
              <a:endParaRPr lang="en-IN" sz="2400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A12F272-AC84-4C42-864F-66CD539C81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887" y="128298"/>
              <a:ext cx="838711" cy="730030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6119C75E-EC53-4CC2-B510-2D098CDAC414}"/>
              </a:ext>
            </a:extLst>
          </p:cNvPr>
          <p:cNvSpPr txBox="1"/>
          <p:nvPr/>
        </p:nvSpPr>
        <p:spPr>
          <a:xfrm>
            <a:off x="6610981" y="1985811"/>
            <a:ext cx="400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- a Sanskrit word</a:t>
            </a:r>
          </a:p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- means a set of stringent rules</a:t>
            </a:r>
          </a:p>
        </p:txBody>
      </p:sp>
      <p:sp>
        <p:nvSpPr>
          <p:cNvPr id="20" name="Plus Sign 19">
            <a:extLst>
              <a:ext uri="{FF2B5EF4-FFF2-40B4-BE49-F238E27FC236}">
                <a16:creationId xmlns:a16="http://schemas.microsoft.com/office/drawing/2014/main" id="{88563B29-8FF3-4BB1-B6CF-D3013843D54B}"/>
              </a:ext>
            </a:extLst>
          </p:cNvPr>
          <p:cNvSpPr/>
          <p:nvPr/>
        </p:nvSpPr>
        <p:spPr>
          <a:xfrm>
            <a:off x="5598718" y="1943821"/>
            <a:ext cx="650449" cy="577588"/>
          </a:xfrm>
          <a:prstGeom prst="mathPlus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064DEA11-DF60-4FEB-A41C-ADDEB35801CA}"/>
              </a:ext>
            </a:extLst>
          </p:cNvPr>
          <p:cNvCxnSpPr>
            <a:cxnSpLocks/>
          </p:cNvCxnSpPr>
          <p:nvPr/>
        </p:nvCxnSpPr>
        <p:spPr>
          <a:xfrm>
            <a:off x="3153650" y="3192384"/>
            <a:ext cx="664589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CBE27472-053B-4A77-9B92-4EB1D60290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134" y="1463043"/>
            <a:ext cx="1085850" cy="13335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34BCA4D-54F0-4A75-801D-1459E598D2D5}"/>
              </a:ext>
            </a:extLst>
          </p:cNvPr>
          <p:cNvSpPr txBox="1"/>
          <p:nvPr/>
        </p:nvSpPr>
        <p:spPr>
          <a:xfrm>
            <a:off x="7136866" y="1438903"/>
            <a:ext cx="24124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Sutra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461E738-34BF-4F5B-9E53-B171AC8D3A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732" y="3624980"/>
            <a:ext cx="1712536" cy="149062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CFF1C0C-DF2D-4AE3-86C5-16019CE55670}"/>
              </a:ext>
            </a:extLst>
          </p:cNvPr>
          <p:cNvSpPr txBox="1"/>
          <p:nvPr/>
        </p:nvSpPr>
        <p:spPr>
          <a:xfrm>
            <a:off x="4325266" y="1890799"/>
            <a:ext cx="1240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Droid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E48B9B-2760-4036-87D0-A4A2B01C0575}"/>
              </a:ext>
            </a:extLst>
          </p:cNvPr>
          <p:cNvSpPr/>
          <p:nvPr/>
        </p:nvSpPr>
        <p:spPr>
          <a:xfrm>
            <a:off x="4076172" y="5473187"/>
            <a:ext cx="42669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Are you up for some </a:t>
            </a:r>
            <a:r>
              <a:rPr lang="en-US" i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‘Sutras of the Droids’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?</a:t>
            </a:r>
            <a:endParaRPr lang="en-IN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6860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2327F3EE-FA83-4CD1-9756-E47C9B172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85BB0-6A73-4B34-A782-1B803611B346}" type="slidenum">
              <a:rPr lang="en-IN" sz="1400" b="1" smtClean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4</a:t>
            </a:fld>
            <a:endParaRPr lang="en-IN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A65FD0D-ABDC-480B-A70A-6121EE19A910}"/>
              </a:ext>
            </a:extLst>
          </p:cNvPr>
          <p:cNvGrpSpPr/>
          <p:nvPr/>
        </p:nvGrpSpPr>
        <p:grpSpPr>
          <a:xfrm>
            <a:off x="146887" y="128298"/>
            <a:ext cx="12045113" cy="730030"/>
            <a:chOff x="146887" y="128298"/>
            <a:chExt cx="12045113" cy="73003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16E0F7E-3D3D-4836-A1AB-351003614D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9962" y="561558"/>
              <a:ext cx="11162038" cy="1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74F553C-7F0A-45CF-8CDE-B981656E9D3F}"/>
                </a:ext>
              </a:extLst>
            </p:cNvPr>
            <p:cNvSpPr txBox="1"/>
            <p:nvPr/>
          </p:nvSpPr>
          <p:spPr>
            <a:xfrm>
              <a:off x="985598" y="136525"/>
              <a:ext cx="40049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Times New Roman" panose="02020603050405020304" pitchFamily="18" charset="0"/>
                </a:rPr>
                <a:t>Meet the Team</a:t>
              </a:r>
              <a:endParaRPr lang="en-IN" sz="2400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A12F272-AC84-4C42-864F-66CD539C81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887" y="128298"/>
              <a:ext cx="838711" cy="73003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E44F613-FA5F-4F07-A480-A9F48ACC816E}"/>
              </a:ext>
            </a:extLst>
          </p:cNvPr>
          <p:cNvGrpSpPr/>
          <p:nvPr/>
        </p:nvGrpSpPr>
        <p:grpSpPr>
          <a:xfrm>
            <a:off x="404099" y="1542580"/>
            <a:ext cx="10949701" cy="3341945"/>
            <a:chOff x="404099" y="1542580"/>
            <a:chExt cx="10949701" cy="33419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545269F-2565-48B1-A6B0-231208026A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02" t="36762" b="-1"/>
            <a:stretch/>
          </p:blipFill>
          <p:spPr>
            <a:xfrm>
              <a:off x="4528318" y="1621146"/>
              <a:ext cx="2823121" cy="251898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  <a:reflection stA="13000" endPos="65000" dist="50800" dir="5400000" sy="-100000" algn="bl" rotWithShape="0"/>
            </a:effectLst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3B777FC-8FEA-4938-B234-42214964DD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14" r="11665"/>
            <a:stretch/>
          </p:blipFill>
          <p:spPr>
            <a:xfrm>
              <a:off x="8530679" y="1542580"/>
              <a:ext cx="2823121" cy="253134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  <a:reflection stA="13000" endPos="65000" dist="50800" dir="5400000" sy="-100000" algn="bl" rotWithShape="0"/>
            </a:effectLst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A4BB1C0-8F2C-4EDD-BBFF-30D3267803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420" y="1621146"/>
              <a:ext cx="2814702" cy="253134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  <a:reflection stA="13000" endPos="65000" dist="50800" dir="5400000" sy="-100000" algn="bl" rotWithShape="0"/>
            </a:effec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764DE9B-3EDC-4431-B65E-02221272B045}"/>
                </a:ext>
              </a:extLst>
            </p:cNvPr>
            <p:cNvSpPr txBox="1"/>
            <p:nvPr/>
          </p:nvSpPr>
          <p:spPr>
            <a:xfrm>
              <a:off x="404099" y="4453637"/>
              <a:ext cx="36114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Adarsh </a:t>
              </a:r>
              <a:r>
                <a:rPr lang="en-US" sz="2000" b="1" dirty="0" err="1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Raghoothaman</a:t>
              </a:r>
              <a:endParaRPr lang="en-US" sz="2000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305FD73-3124-407A-AB25-029CE3C07E4B}"/>
                </a:ext>
              </a:extLst>
            </p:cNvPr>
            <p:cNvSpPr txBox="1"/>
            <p:nvPr/>
          </p:nvSpPr>
          <p:spPr>
            <a:xfrm>
              <a:off x="4990543" y="4453638"/>
              <a:ext cx="168363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b="1" dirty="0" err="1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Rijin</a:t>
              </a:r>
              <a:r>
                <a:rPr lang="en-US" sz="220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2200" b="1" dirty="0" err="1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Shaji</a:t>
              </a:r>
              <a:r>
                <a:rPr lang="en-US" sz="220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71CB321-4477-42D9-BA17-458066C35BE8}"/>
                </a:ext>
              </a:extLst>
            </p:cNvPr>
            <p:cNvSpPr txBox="1"/>
            <p:nvPr/>
          </p:nvSpPr>
          <p:spPr>
            <a:xfrm>
              <a:off x="9327450" y="4422860"/>
              <a:ext cx="180025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Viju</a:t>
              </a:r>
              <a:r>
                <a:rPr lang="en-US" sz="220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Sudhi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ED611B16-CDD6-4E10-AF52-6127FE8E726C}"/>
              </a:ext>
            </a:extLst>
          </p:cNvPr>
          <p:cNvSpPr txBox="1"/>
          <p:nvPr/>
        </p:nvSpPr>
        <p:spPr>
          <a:xfrm>
            <a:off x="0" y="5175445"/>
            <a:ext cx="38581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wants to be part of a dynamic team and prove his team-player skills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excited to explore Android App Development and its auxiliaries</a:t>
            </a:r>
            <a:endParaRPr lang="en-US" sz="1400" b="1" dirty="0">
              <a:solidFill>
                <a:schemeClr val="accent1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AF10CA-A7E3-47EA-9559-DA6C7E622C71}"/>
              </a:ext>
            </a:extLst>
          </p:cNvPr>
          <p:cNvSpPr txBox="1"/>
          <p:nvPr/>
        </p:nvSpPr>
        <p:spPr>
          <a:xfrm>
            <a:off x="4166925" y="5163088"/>
            <a:ext cx="38581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wants to learn more about the entire software development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delighted to be part of the first Agile software development project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4C09267-64B5-47E6-96EB-52B7ED86A5C7}"/>
              </a:ext>
            </a:extLst>
          </p:cNvPr>
          <p:cNvSpPr txBox="1"/>
          <p:nvPr/>
        </p:nvSpPr>
        <p:spPr>
          <a:xfrm>
            <a:off x="8160512" y="5077306"/>
            <a:ext cx="38581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wants to relive the professional scrums earlier attended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immense learning curve for basic Java and Android development</a:t>
            </a:r>
          </a:p>
        </p:txBody>
      </p:sp>
    </p:spTree>
    <p:extLst>
      <p:ext uri="{BB962C8B-B14F-4D97-AF65-F5344CB8AC3E}">
        <p14:creationId xmlns:p14="http://schemas.microsoft.com/office/powerpoint/2010/main" val="2917093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2327F3EE-FA83-4CD1-9756-E47C9B172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85BB0-6A73-4B34-A782-1B803611B346}" type="slidenum">
              <a:rPr lang="en-IN" sz="1400" b="1" smtClean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5</a:t>
            </a:fld>
            <a:endParaRPr lang="en-IN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A65FD0D-ABDC-480B-A70A-6121EE19A910}"/>
              </a:ext>
            </a:extLst>
          </p:cNvPr>
          <p:cNvGrpSpPr/>
          <p:nvPr/>
        </p:nvGrpSpPr>
        <p:grpSpPr>
          <a:xfrm>
            <a:off x="146887" y="128298"/>
            <a:ext cx="12045113" cy="730030"/>
            <a:chOff x="146887" y="128298"/>
            <a:chExt cx="12045113" cy="73003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16E0F7E-3D3D-4836-A1AB-351003614D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9962" y="561558"/>
              <a:ext cx="11162038" cy="1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74F553C-7F0A-45CF-8CDE-B981656E9D3F}"/>
                </a:ext>
              </a:extLst>
            </p:cNvPr>
            <p:cNvSpPr txBox="1"/>
            <p:nvPr/>
          </p:nvSpPr>
          <p:spPr>
            <a:xfrm>
              <a:off x="985598" y="136525"/>
              <a:ext cx="40049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Times New Roman" panose="02020603050405020304" pitchFamily="18" charset="0"/>
                </a:rPr>
                <a:t>Topic of concern</a:t>
              </a:r>
              <a:endParaRPr lang="en-IN" sz="2400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A12F272-AC84-4C42-864F-66CD539C81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887" y="128298"/>
              <a:ext cx="838711" cy="730030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6119C75E-EC53-4CC2-B510-2D098CDAC414}"/>
              </a:ext>
            </a:extLst>
          </p:cNvPr>
          <p:cNvSpPr txBox="1"/>
          <p:nvPr/>
        </p:nvSpPr>
        <p:spPr>
          <a:xfrm>
            <a:off x="5270357" y="3206030"/>
            <a:ext cx="24124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Bird Tracking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FDC3CA0-BF95-4E67-B964-8F416C1A08F9}"/>
              </a:ext>
            </a:extLst>
          </p:cNvPr>
          <p:cNvSpPr txBox="1"/>
          <p:nvPr/>
        </p:nvSpPr>
        <p:spPr>
          <a:xfrm>
            <a:off x="2802456" y="4097791"/>
            <a:ext cx="73482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helps to gather information about birds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helps to add occurrence of birds – location, time and activity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extended support for the user – be it, expert or beginner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A4B0670-5086-431C-A0DD-F77E0E1E098D}"/>
              </a:ext>
            </a:extLst>
          </p:cNvPr>
          <p:cNvGrpSpPr/>
          <p:nvPr/>
        </p:nvGrpSpPr>
        <p:grpSpPr>
          <a:xfrm>
            <a:off x="3468278" y="1215465"/>
            <a:ext cx="4801384" cy="1827236"/>
            <a:chOff x="3472207" y="1357891"/>
            <a:chExt cx="4801384" cy="182723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8C5379A-2698-42DB-AB05-DA8C32E84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encilGrayscale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6355" y="1357891"/>
              <a:ext cx="1827236" cy="1827236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FCB247B-941E-4E9C-A23C-C638CDD19E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72207" y="1487227"/>
              <a:ext cx="1802080" cy="1568564"/>
            </a:xfrm>
            <a:prstGeom prst="rect">
              <a:avLst/>
            </a:prstGeom>
          </p:spPr>
        </p:pic>
        <p:sp>
          <p:nvSpPr>
            <p:cNvPr id="20" name="Plus Sign 19">
              <a:extLst>
                <a:ext uri="{FF2B5EF4-FFF2-40B4-BE49-F238E27FC236}">
                  <a16:creationId xmlns:a16="http://schemas.microsoft.com/office/drawing/2014/main" id="{88563B29-8FF3-4BB1-B6CF-D3013843D54B}"/>
                </a:ext>
              </a:extLst>
            </p:cNvPr>
            <p:cNvSpPr/>
            <p:nvPr/>
          </p:nvSpPr>
          <p:spPr>
            <a:xfrm>
              <a:off x="5602647" y="2086247"/>
              <a:ext cx="650449" cy="577588"/>
            </a:xfrm>
            <a:prstGeom prst="mathPlus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</p:grp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064DEA11-DF60-4FEB-A41C-ADDEB35801CA}"/>
              </a:ext>
            </a:extLst>
          </p:cNvPr>
          <p:cNvCxnSpPr>
            <a:cxnSpLocks/>
          </p:cNvCxnSpPr>
          <p:nvPr/>
        </p:nvCxnSpPr>
        <p:spPr>
          <a:xfrm>
            <a:off x="2903456" y="3805126"/>
            <a:ext cx="664589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7229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2327F3EE-FA83-4CD1-9756-E47C9B172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85BB0-6A73-4B34-A782-1B803611B346}" type="slidenum">
              <a:rPr lang="en-IN" sz="1400" b="1" smtClean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6</a:t>
            </a:fld>
            <a:endParaRPr lang="en-IN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6FC8331-502F-4FF8-A5F5-FCB561A7FEC4}"/>
              </a:ext>
            </a:extLst>
          </p:cNvPr>
          <p:cNvGrpSpPr/>
          <p:nvPr/>
        </p:nvGrpSpPr>
        <p:grpSpPr>
          <a:xfrm>
            <a:off x="1182371" y="858329"/>
            <a:ext cx="5227856" cy="5418667"/>
            <a:chOff x="1182371" y="858329"/>
            <a:chExt cx="5227856" cy="5418667"/>
          </a:xfrm>
        </p:grpSpPr>
        <p:graphicFrame>
          <p:nvGraphicFramePr>
            <p:cNvPr id="2" name="Diagram 1">
              <a:extLst>
                <a:ext uri="{FF2B5EF4-FFF2-40B4-BE49-F238E27FC236}">
                  <a16:creationId xmlns:a16="http://schemas.microsoft.com/office/drawing/2014/main" id="{4AA43E27-C117-41FB-92BD-FDF058D2028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680052919"/>
                </p:ext>
              </p:extLst>
            </p:nvPr>
          </p:nvGraphicFramePr>
          <p:xfrm>
            <a:off x="1182371" y="858329"/>
            <a:ext cx="5227856" cy="54186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8D4C5E0-328C-4288-8728-D546FDB59FAE}"/>
                </a:ext>
              </a:extLst>
            </p:cNvPr>
            <p:cNvSpPr/>
            <p:nvPr/>
          </p:nvSpPr>
          <p:spPr>
            <a:xfrm>
              <a:off x="1775063" y="1632694"/>
              <a:ext cx="38504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A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F91E2C8-D533-4127-B6E0-DA0BFD307DE4}"/>
                </a:ext>
              </a:extLst>
            </p:cNvPr>
            <p:cNvSpPr/>
            <p:nvPr/>
          </p:nvSpPr>
          <p:spPr>
            <a:xfrm>
              <a:off x="2166283" y="3310568"/>
              <a:ext cx="38824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R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D9D7041-A518-4795-AFFF-9D7950F11CD9}"/>
                </a:ext>
              </a:extLst>
            </p:cNvPr>
            <p:cNvSpPr/>
            <p:nvPr/>
          </p:nvSpPr>
          <p:spPr>
            <a:xfrm>
              <a:off x="1783078" y="4914187"/>
              <a:ext cx="38023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V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09B3E92-9DF2-42B9-A997-71880FB02080}"/>
              </a:ext>
            </a:extLst>
          </p:cNvPr>
          <p:cNvGrpSpPr/>
          <p:nvPr/>
        </p:nvGrpSpPr>
        <p:grpSpPr>
          <a:xfrm>
            <a:off x="7024222" y="3025795"/>
            <a:ext cx="4683869" cy="1083733"/>
            <a:chOff x="1011917" y="2167466"/>
            <a:chExt cx="4140357" cy="108373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DF67711-6477-4B5C-B672-7BEA06160935}"/>
                </a:ext>
              </a:extLst>
            </p:cNvPr>
            <p:cNvSpPr/>
            <p:nvPr/>
          </p:nvSpPr>
          <p:spPr>
            <a:xfrm>
              <a:off x="1145244" y="2167466"/>
              <a:ext cx="4007030" cy="1083733"/>
            </a:xfrm>
            <a:prstGeom prst="rect">
              <a:avLst/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D425B92-5697-477B-8141-0A033817FD1C}"/>
                </a:ext>
              </a:extLst>
            </p:cNvPr>
            <p:cNvSpPr txBox="1"/>
            <p:nvPr/>
          </p:nvSpPr>
          <p:spPr>
            <a:xfrm>
              <a:off x="1011917" y="2167466"/>
              <a:ext cx="4007030" cy="108373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60213" tIns="60960" rIns="60960" bIns="60960" numCol="1" spcCol="1270" anchor="ctr" anchorCtr="0">
              <a:noAutofit/>
            </a:bodyPr>
            <a:lstStyle/>
            <a:p>
              <a:pPr marL="0" lvl="0" indent="0" algn="l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>
                  <a:latin typeface="Cambria" panose="02040503050406030204" pitchFamily="18" charset="0"/>
                  <a:ea typeface="Cambria" panose="02040503050406030204" pitchFamily="18" charset="0"/>
                </a:rPr>
                <a:t>Application development</a:t>
              </a:r>
              <a:endParaRPr lang="en-IN" sz="2400" kern="1200" dirty="0"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E9569955-362A-4FF0-BECB-0D61ED7D3955}"/>
              </a:ext>
            </a:extLst>
          </p:cNvPr>
          <p:cNvSpPr txBox="1"/>
          <p:nvPr/>
        </p:nvSpPr>
        <p:spPr>
          <a:xfrm>
            <a:off x="8239027" y="5215473"/>
            <a:ext cx="36858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Legend</a:t>
            </a: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 - Adarsh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Raghoothaman</a:t>
            </a:r>
            <a:endParaRPr lang="en-US" sz="2000" dirty="0">
              <a:solidFill>
                <a:schemeClr val="accent1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 -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Rijin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Shaji</a:t>
            </a:r>
            <a:endParaRPr lang="en-US" sz="2000" dirty="0">
              <a:solidFill>
                <a:schemeClr val="accent1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 - Viju Sudhi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0E3E99C-9484-480C-A451-C1530DD5EE90}"/>
              </a:ext>
            </a:extLst>
          </p:cNvPr>
          <p:cNvGrpSpPr/>
          <p:nvPr/>
        </p:nvGrpSpPr>
        <p:grpSpPr>
          <a:xfrm>
            <a:off x="146887" y="128298"/>
            <a:ext cx="12045113" cy="730030"/>
            <a:chOff x="146887" y="128298"/>
            <a:chExt cx="12045113" cy="730030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FB53794-D728-47C9-A6C0-5527E561EA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9962" y="561558"/>
              <a:ext cx="11162038" cy="1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CE80386-470B-44B1-85E5-AA94361B376A}"/>
                </a:ext>
              </a:extLst>
            </p:cNvPr>
            <p:cNvSpPr txBox="1"/>
            <p:nvPr/>
          </p:nvSpPr>
          <p:spPr>
            <a:xfrm>
              <a:off x="985598" y="136525"/>
              <a:ext cx="40049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Times New Roman" panose="02020603050405020304" pitchFamily="18" charset="0"/>
                </a:rPr>
                <a:t>Roles delegated</a:t>
              </a:r>
              <a:endParaRPr lang="en-IN" sz="2400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EC5CE5E-DBFD-4ADF-B7B1-1E467A8A1F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887" y="128298"/>
              <a:ext cx="838711" cy="7300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1207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>
            <a:extLst>
              <a:ext uri="{FF2B5EF4-FFF2-40B4-BE49-F238E27FC236}">
                <a16:creationId xmlns:a16="http://schemas.microsoft.com/office/drawing/2014/main" id="{F4EBBCF2-DC8D-42F1-8A34-15B4E5161FCA}"/>
              </a:ext>
            </a:extLst>
          </p:cNvPr>
          <p:cNvGrpSpPr/>
          <p:nvPr/>
        </p:nvGrpSpPr>
        <p:grpSpPr>
          <a:xfrm>
            <a:off x="4801087" y="1206631"/>
            <a:ext cx="7244026" cy="4638092"/>
            <a:chOff x="4801087" y="1206631"/>
            <a:chExt cx="7244026" cy="463809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45DAC53-6D31-4696-8F87-718329DB89C6}"/>
                </a:ext>
              </a:extLst>
            </p:cNvPr>
            <p:cNvGrpSpPr/>
            <p:nvPr/>
          </p:nvGrpSpPr>
          <p:grpSpPr>
            <a:xfrm>
              <a:off x="4801087" y="1206631"/>
              <a:ext cx="7244026" cy="4624706"/>
              <a:chOff x="4801087" y="1206631"/>
              <a:chExt cx="7244026" cy="4624706"/>
            </a:xfrm>
          </p:grpSpPr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27C4BCDD-F2A6-4367-B607-586DF3E785A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25052" b="17220"/>
              <a:stretch/>
            </p:blipFill>
            <p:spPr>
              <a:xfrm>
                <a:off x="4801087" y="1206631"/>
                <a:ext cx="7244026" cy="4500545"/>
              </a:xfrm>
              <a:prstGeom prst="rect">
                <a:avLst/>
              </a:prstGeom>
            </p:spPr>
          </p:pic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AE756948-C175-43F4-9A57-6DC57D7E8ED9}"/>
                  </a:ext>
                </a:extLst>
              </p:cNvPr>
              <p:cNvSpPr/>
              <p:nvPr/>
            </p:nvSpPr>
            <p:spPr>
              <a:xfrm>
                <a:off x="4801087" y="1762790"/>
                <a:ext cx="4364610" cy="406854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p:grp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B3DCCFD-6353-44E1-A21D-742E3BBA2069}"/>
                </a:ext>
              </a:extLst>
            </p:cNvPr>
            <p:cNvCxnSpPr>
              <a:cxnSpLocks/>
            </p:cNvCxnSpPr>
            <p:nvPr/>
          </p:nvCxnSpPr>
          <p:spPr>
            <a:xfrm>
              <a:off x="4801087" y="1762790"/>
              <a:ext cx="435441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F43A417-9591-4525-9926-CC0DA161E77E}"/>
                </a:ext>
              </a:extLst>
            </p:cNvPr>
            <p:cNvCxnSpPr>
              <a:cxnSpLocks/>
            </p:cNvCxnSpPr>
            <p:nvPr/>
          </p:nvCxnSpPr>
          <p:spPr>
            <a:xfrm>
              <a:off x="4801087" y="1206631"/>
              <a:ext cx="7244026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D7F56825-FB88-4F02-9366-48E47E5602A2}"/>
                </a:ext>
              </a:extLst>
            </p:cNvPr>
            <p:cNvCxnSpPr>
              <a:cxnSpLocks/>
            </p:cNvCxnSpPr>
            <p:nvPr/>
          </p:nvCxnSpPr>
          <p:spPr>
            <a:xfrm>
              <a:off x="12045113" y="1206631"/>
              <a:ext cx="0" cy="463809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6627B6A-4551-41E8-8D73-4595D6FE020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155498" y="1762790"/>
              <a:ext cx="2" cy="408193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A17A334-007A-4A1C-B9FB-106F461A4D49}"/>
                </a:ext>
              </a:extLst>
            </p:cNvPr>
            <p:cNvCxnSpPr>
              <a:cxnSpLocks/>
            </p:cNvCxnSpPr>
            <p:nvPr/>
          </p:nvCxnSpPr>
          <p:spPr>
            <a:xfrm>
              <a:off x="9155498" y="5844723"/>
              <a:ext cx="288961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EC9015C5-548E-4642-9DB6-7A2DCD633407}"/>
                </a:ext>
              </a:extLst>
            </p:cNvPr>
            <p:cNvCxnSpPr/>
            <p:nvPr/>
          </p:nvCxnSpPr>
          <p:spPr>
            <a:xfrm>
              <a:off x="4801087" y="1206631"/>
              <a:ext cx="0" cy="55615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87CE155-2650-44D6-8185-2DD6D2E746F3}"/>
                </a:ext>
              </a:extLst>
            </p:cNvPr>
            <p:cNvCxnSpPr/>
            <p:nvPr/>
          </p:nvCxnSpPr>
          <p:spPr>
            <a:xfrm>
              <a:off x="9155498" y="1206631"/>
              <a:ext cx="0" cy="55615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23C84C4-A7B1-41D5-B995-F8B33E918695}"/>
                </a:ext>
              </a:extLst>
            </p:cNvPr>
            <p:cNvCxnSpPr>
              <a:cxnSpLocks/>
            </p:cNvCxnSpPr>
            <p:nvPr/>
          </p:nvCxnSpPr>
          <p:spPr>
            <a:xfrm>
              <a:off x="9155498" y="1757740"/>
              <a:ext cx="288961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2327F3EE-FA83-4CD1-9756-E47C9B172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85BB0-6A73-4B34-A782-1B803611B346}" type="slidenum">
              <a:rPr lang="en-IN" sz="1400" b="1" smtClean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7</a:t>
            </a:fld>
            <a:endParaRPr lang="en-IN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621C224-8823-4A2E-A7FC-044DC714FE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2" t="15120" r="51367" b="24948"/>
          <a:stretch/>
        </p:blipFill>
        <p:spPr>
          <a:xfrm>
            <a:off x="345878" y="1281342"/>
            <a:ext cx="4084719" cy="287891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85A4270-9D63-4FE6-97BB-EA1C60CA6EBE}"/>
              </a:ext>
            </a:extLst>
          </p:cNvPr>
          <p:cNvSpPr txBox="1"/>
          <p:nvPr/>
        </p:nvSpPr>
        <p:spPr>
          <a:xfrm>
            <a:off x="242793" y="4176227"/>
            <a:ext cx="1130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GitHub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C7BDD9E-9FF5-4580-8F67-0AEDA03201CA}"/>
              </a:ext>
            </a:extLst>
          </p:cNvPr>
          <p:cNvSpPr txBox="1"/>
          <p:nvPr/>
        </p:nvSpPr>
        <p:spPr>
          <a:xfrm>
            <a:off x="9036987" y="5964167"/>
            <a:ext cx="2316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WhatsApp Group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1765DA6-057B-470A-AFE4-65DE55AE4D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t="14158" r="58247" b="74020"/>
          <a:stretch/>
        </p:blipFill>
        <p:spPr>
          <a:xfrm>
            <a:off x="345878" y="5180850"/>
            <a:ext cx="4084719" cy="65053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31B1C53-5521-47B9-8AC6-6C34C02B9E0F}"/>
              </a:ext>
            </a:extLst>
          </p:cNvPr>
          <p:cNvSpPr txBox="1"/>
          <p:nvPr/>
        </p:nvSpPr>
        <p:spPr>
          <a:xfrm>
            <a:off x="242793" y="5956940"/>
            <a:ext cx="190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Mail threads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4B55987-BFDB-4DDA-87E4-8E9D552037ED}"/>
              </a:ext>
            </a:extLst>
          </p:cNvPr>
          <p:cNvGrpSpPr/>
          <p:nvPr/>
        </p:nvGrpSpPr>
        <p:grpSpPr>
          <a:xfrm>
            <a:off x="5444093" y="1955378"/>
            <a:ext cx="2545237" cy="3875960"/>
            <a:chOff x="3134513" y="1079440"/>
            <a:chExt cx="3267075" cy="4876800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E38E308D-EF1E-4618-A674-1B545715D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4513" y="1079440"/>
              <a:ext cx="3267075" cy="48768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EE6977C3-A1D3-42F2-B4F1-1E3998A65A6D}"/>
                </a:ext>
              </a:extLst>
            </p:cNvPr>
            <p:cNvSpPr/>
            <p:nvPr/>
          </p:nvSpPr>
          <p:spPr>
            <a:xfrm>
              <a:off x="5246370" y="2051113"/>
              <a:ext cx="588822" cy="481772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026</a:t>
              </a:r>
              <a:endParaRPr lang="en-IN" sz="400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F7A16019-21FF-44EE-901C-E5F92AFB46D6}"/>
              </a:ext>
            </a:extLst>
          </p:cNvPr>
          <p:cNvSpPr txBox="1"/>
          <p:nvPr/>
        </p:nvSpPr>
        <p:spPr>
          <a:xfrm>
            <a:off x="5334953" y="5956240"/>
            <a:ext cx="3702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Campus House Room No. 026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EF497AF-6C9D-4245-9356-29D478778FAB}"/>
              </a:ext>
            </a:extLst>
          </p:cNvPr>
          <p:cNvGrpSpPr/>
          <p:nvPr/>
        </p:nvGrpSpPr>
        <p:grpSpPr>
          <a:xfrm>
            <a:off x="146887" y="128298"/>
            <a:ext cx="12045113" cy="730030"/>
            <a:chOff x="146887" y="128298"/>
            <a:chExt cx="12045113" cy="730030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02FCFC4-B366-4085-98F0-D830EB9226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9962" y="561558"/>
              <a:ext cx="11162038" cy="1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184BD72-69A3-45D3-91D0-02EE18C188A6}"/>
                </a:ext>
              </a:extLst>
            </p:cNvPr>
            <p:cNvSpPr txBox="1"/>
            <p:nvPr/>
          </p:nvSpPr>
          <p:spPr>
            <a:xfrm>
              <a:off x="985598" y="136525"/>
              <a:ext cx="40049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Times New Roman" panose="02020603050405020304" pitchFamily="18" charset="0"/>
                </a:rPr>
                <a:t>Communication</a:t>
              </a:r>
              <a:endParaRPr lang="en-IN" sz="2400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1CA69B2-C9A3-4CA4-834E-7F17DA779E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887" y="128298"/>
              <a:ext cx="838711" cy="7300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2641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2327F3EE-FA83-4CD1-9756-E47C9B172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85BB0-6A73-4B34-A782-1B803611B346}" type="slidenum">
              <a:rPr lang="en-IN" sz="1400" b="1" smtClean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8</a:t>
            </a:fld>
            <a:endParaRPr lang="en-IN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EF497AF-6C9D-4245-9356-29D478778FAB}"/>
              </a:ext>
            </a:extLst>
          </p:cNvPr>
          <p:cNvGrpSpPr/>
          <p:nvPr/>
        </p:nvGrpSpPr>
        <p:grpSpPr>
          <a:xfrm>
            <a:off x="146887" y="128298"/>
            <a:ext cx="12045113" cy="730030"/>
            <a:chOff x="146887" y="128298"/>
            <a:chExt cx="12045113" cy="730030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02FCFC4-B366-4085-98F0-D830EB9226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9962" y="561558"/>
              <a:ext cx="11162038" cy="1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184BD72-69A3-45D3-91D0-02EE18C188A6}"/>
                </a:ext>
              </a:extLst>
            </p:cNvPr>
            <p:cNvSpPr txBox="1"/>
            <p:nvPr/>
          </p:nvSpPr>
          <p:spPr>
            <a:xfrm>
              <a:off x="985598" y="136525"/>
              <a:ext cx="40049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Times New Roman" panose="02020603050405020304" pitchFamily="18" charset="0"/>
                </a:rPr>
                <a:t>Plan ‘B’</a:t>
              </a:r>
              <a:endParaRPr lang="en-IN" sz="2400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1CA69B2-C9A3-4CA4-834E-7F17DA779E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887" y="128298"/>
              <a:ext cx="838711" cy="73003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2DA5823-45CB-4161-BDA0-1F0953FBF24A}"/>
              </a:ext>
            </a:extLst>
          </p:cNvPr>
          <p:cNvGrpSpPr/>
          <p:nvPr/>
        </p:nvGrpSpPr>
        <p:grpSpPr>
          <a:xfrm>
            <a:off x="1149162" y="712489"/>
            <a:ext cx="8361740" cy="5505979"/>
            <a:chOff x="1036040" y="732652"/>
            <a:chExt cx="8361740" cy="550597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75987D3-F5E3-496C-B369-578527C97F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6713" y="732652"/>
              <a:ext cx="2881067" cy="1370264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CEBE45E-513B-458F-A048-2E121455B6B6}"/>
                </a:ext>
              </a:extLst>
            </p:cNvPr>
            <p:cNvSpPr txBox="1"/>
            <p:nvPr/>
          </p:nvSpPr>
          <p:spPr>
            <a:xfrm>
              <a:off x="1923068" y="1365284"/>
              <a:ext cx="30542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When Plan ‘A’ fails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786A1E68-9CCF-42B9-A12E-ABCA2FC48A9B}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>
              <a:off x="4977353" y="1596117"/>
              <a:ext cx="1407344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AF2A128-6AB8-42A0-87BC-EB0212E4125C}"/>
                </a:ext>
              </a:extLst>
            </p:cNvPr>
            <p:cNvGrpSpPr/>
            <p:nvPr/>
          </p:nvGrpSpPr>
          <p:grpSpPr>
            <a:xfrm>
              <a:off x="1050470" y="3200846"/>
              <a:ext cx="611956" cy="611956"/>
              <a:chOff x="1029962" y="2960752"/>
              <a:chExt cx="611956" cy="611956"/>
            </a:xfrm>
          </p:grpSpPr>
          <p:pic>
            <p:nvPicPr>
              <p:cNvPr id="10" name="Graphic 9" descr="Lightbulb">
                <a:extLst>
                  <a:ext uri="{FF2B5EF4-FFF2-40B4-BE49-F238E27FC236}">
                    <a16:creationId xmlns:a16="http://schemas.microsoft.com/office/drawing/2014/main" id="{2B7234DD-AC2D-4165-A512-0843BB6B6F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029962" y="2960752"/>
                <a:ext cx="611956" cy="611956"/>
              </a:xfrm>
              <a:prstGeom prst="rect">
                <a:avLst/>
              </a:prstGeom>
            </p:spPr>
          </p:pic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1339D293-6322-4283-90DA-8773D8F3E7EB}"/>
                  </a:ext>
                </a:extLst>
              </p:cNvPr>
              <p:cNvSpPr txBox="1"/>
              <p:nvPr/>
            </p:nvSpPr>
            <p:spPr>
              <a:xfrm>
                <a:off x="1199645" y="2960752"/>
                <a:ext cx="27259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solidFill>
                      <a:schemeClr val="accent1">
                        <a:lumMod val="50000"/>
                      </a:schemeClr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1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FF3290D-5042-41BE-8EE3-113FEEA31A6B}"/>
                </a:ext>
              </a:extLst>
            </p:cNvPr>
            <p:cNvGrpSpPr/>
            <p:nvPr/>
          </p:nvGrpSpPr>
          <p:grpSpPr>
            <a:xfrm>
              <a:off x="1050470" y="4089376"/>
              <a:ext cx="611956" cy="611956"/>
              <a:chOff x="1029962" y="2960752"/>
              <a:chExt cx="611956" cy="611956"/>
            </a:xfrm>
          </p:grpSpPr>
          <p:pic>
            <p:nvPicPr>
              <p:cNvPr id="24" name="Graphic 23" descr="Lightbulb">
                <a:extLst>
                  <a:ext uri="{FF2B5EF4-FFF2-40B4-BE49-F238E27FC236}">
                    <a16:creationId xmlns:a16="http://schemas.microsoft.com/office/drawing/2014/main" id="{DFD08DAD-303A-46E3-AD5C-5CE608E411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029962" y="2960752"/>
                <a:ext cx="611956" cy="611956"/>
              </a:xfrm>
              <a:prstGeom prst="rect">
                <a:avLst/>
              </a:prstGeom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8D292B4-344F-46A8-B94E-08749E70E21E}"/>
                  </a:ext>
                </a:extLst>
              </p:cNvPr>
              <p:cNvSpPr txBox="1"/>
              <p:nvPr/>
            </p:nvSpPr>
            <p:spPr>
              <a:xfrm>
                <a:off x="1199645" y="2960752"/>
                <a:ext cx="27259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solidFill>
                      <a:schemeClr val="accent1">
                        <a:lumMod val="50000"/>
                      </a:schemeClr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2</a:t>
                </a: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C7D4DC27-E887-4A7B-92C2-6AC80F05B555}"/>
                </a:ext>
              </a:extLst>
            </p:cNvPr>
            <p:cNvGrpSpPr/>
            <p:nvPr/>
          </p:nvGrpSpPr>
          <p:grpSpPr>
            <a:xfrm>
              <a:off x="1036040" y="4977906"/>
              <a:ext cx="611956" cy="611956"/>
              <a:chOff x="1029962" y="2960752"/>
              <a:chExt cx="611956" cy="611956"/>
            </a:xfrm>
          </p:grpSpPr>
          <p:pic>
            <p:nvPicPr>
              <p:cNvPr id="29" name="Graphic 28" descr="Lightbulb">
                <a:extLst>
                  <a:ext uri="{FF2B5EF4-FFF2-40B4-BE49-F238E27FC236}">
                    <a16:creationId xmlns:a16="http://schemas.microsoft.com/office/drawing/2014/main" id="{E54A83B5-8B3E-448E-AF5B-B238BB750B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029962" y="2960752"/>
                <a:ext cx="611956" cy="611956"/>
              </a:xfrm>
              <a:prstGeom prst="rect">
                <a:avLst/>
              </a:prstGeom>
            </p:spPr>
          </p:pic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1637062-FB7C-49A6-9509-887CB089BD56}"/>
                  </a:ext>
                </a:extLst>
              </p:cNvPr>
              <p:cNvSpPr txBox="1"/>
              <p:nvPr/>
            </p:nvSpPr>
            <p:spPr>
              <a:xfrm>
                <a:off x="1199645" y="2960752"/>
                <a:ext cx="27259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solidFill>
                      <a:schemeClr val="accent1">
                        <a:lumMod val="50000"/>
                      </a:schemeClr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3</a:t>
                </a:r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4A3FE38-773A-4C4E-A3D2-DAD986AFB469}"/>
                </a:ext>
              </a:extLst>
            </p:cNvPr>
            <p:cNvSpPr txBox="1"/>
            <p:nvPr/>
          </p:nvSpPr>
          <p:spPr>
            <a:xfrm>
              <a:off x="1662426" y="3198167"/>
              <a:ext cx="23678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Shift roles flexibly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2252D65-FC82-4657-B4AA-9385DA54C285}"/>
                </a:ext>
              </a:extLst>
            </p:cNvPr>
            <p:cNvSpPr txBox="1"/>
            <p:nvPr/>
          </p:nvSpPr>
          <p:spPr>
            <a:xfrm>
              <a:off x="1665961" y="4089376"/>
              <a:ext cx="51213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Go for the </a:t>
              </a:r>
              <a:r>
                <a:rPr lang="en-US" sz="2000" b="1" dirty="0" err="1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‘</a:t>
              </a:r>
              <a:r>
                <a:rPr lang="en-US" sz="2000" b="1" dirty="0" err="1">
                  <a:solidFill>
                    <a:srgbClr val="C00000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Re</a:t>
              </a:r>
              <a:r>
                <a:rPr lang="en-US" sz="2000" b="1" dirty="0">
                  <a:solidFill>
                    <a:srgbClr val="C00000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-</a:t>
              </a:r>
              <a:r>
                <a:rPr lang="en-US" sz="200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’s : </a:t>
              </a:r>
              <a:r>
                <a:rPr lang="en-US" sz="2000" b="1" dirty="0">
                  <a:solidFill>
                    <a:srgbClr val="C00000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Re</a:t>
              </a:r>
              <a:r>
                <a:rPr lang="en-US" sz="200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design and </a:t>
              </a:r>
              <a:r>
                <a:rPr lang="en-US" sz="2000" b="1" dirty="0">
                  <a:solidFill>
                    <a:srgbClr val="C00000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Re</a:t>
              </a:r>
              <a:r>
                <a:rPr lang="en-US" sz="200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invent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05E8655-B142-47F1-BA27-D98C7CC06B56}"/>
                </a:ext>
              </a:extLst>
            </p:cNvPr>
            <p:cNvSpPr txBox="1"/>
            <p:nvPr/>
          </p:nvSpPr>
          <p:spPr>
            <a:xfrm>
              <a:off x="1647996" y="5003476"/>
              <a:ext cx="42442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accent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Modularize and Prioritize</a:t>
              </a:r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8D760C72-14FC-4543-BADE-612FD5B93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99917" y="2559605"/>
              <a:ext cx="2354463" cy="1317925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2246F5E8-98AC-49B5-A47C-53E03100354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7298" y="4081020"/>
              <a:ext cx="2514600" cy="733425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28E7E51B-D8FB-410D-9787-4997E8E21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9216" y="5116589"/>
              <a:ext cx="2145080" cy="11220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5413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F82B586-7987-48E3-95D8-BBCB683DF9F1}"/>
              </a:ext>
            </a:extLst>
          </p:cNvPr>
          <p:cNvSpPr txBox="1"/>
          <p:nvPr/>
        </p:nvSpPr>
        <p:spPr>
          <a:xfrm>
            <a:off x="3753011" y="2701668"/>
            <a:ext cx="77853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Thanks for your attention 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sym typeface="Wingdings" panose="05000000000000000000" pitchFamily="2" charset="2"/>
              </a:rPr>
              <a:t></a:t>
            </a:r>
            <a:endParaRPr lang="en-IN" sz="3200" dirty="0">
              <a:solidFill>
                <a:schemeClr val="accent1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896ABA-583F-4387-BD35-9CA080BA9B2E}"/>
              </a:ext>
            </a:extLst>
          </p:cNvPr>
          <p:cNvCxnSpPr>
            <a:cxnSpLocks/>
          </p:cNvCxnSpPr>
          <p:nvPr/>
        </p:nvCxnSpPr>
        <p:spPr>
          <a:xfrm flipV="1">
            <a:off x="3840480" y="3436071"/>
            <a:ext cx="8351519" cy="46708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19032059-64CA-4E91-B27D-260C918F56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92" y="2239864"/>
            <a:ext cx="2732331" cy="2378272"/>
          </a:xfrm>
          <a:prstGeom prst="rect">
            <a:avLst/>
          </a:prstGeom>
        </p:spPr>
      </p:pic>
      <p:pic>
        <p:nvPicPr>
          <p:cNvPr id="4" name="Graphic 3" descr="Email">
            <a:extLst>
              <a:ext uri="{FF2B5EF4-FFF2-40B4-BE49-F238E27FC236}">
                <a16:creationId xmlns:a16="http://schemas.microsoft.com/office/drawing/2014/main" id="{81461F19-F74A-46CD-AE97-DD0FFCCEBF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79530" y="3630826"/>
            <a:ext cx="745718" cy="7457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55675B-3B20-421A-AC25-8E2EAC953E81}"/>
              </a:ext>
            </a:extLst>
          </p:cNvPr>
          <p:cNvSpPr txBox="1"/>
          <p:nvPr/>
        </p:nvSpPr>
        <p:spPr>
          <a:xfrm>
            <a:off x="7825248" y="3630826"/>
            <a:ext cx="31852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hlinkClick r:id="rId5"/>
              </a:rPr>
              <a:t>adarsh.raghoothaman@st.ovgu.de</a:t>
            </a:r>
            <a:endParaRPr lang="en-IN" sz="1600" dirty="0">
              <a:solidFill>
                <a:schemeClr val="accent1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IN" sz="16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hlinkClick r:id="rId6"/>
              </a:rPr>
              <a:t>rijin.shaji@st.ovgu.de</a:t>
            </a:r>
            <a:endParaRPr lang="en-IN" sz="1600" dirty="0">
              <a:solidFill>
                <a:schemeClr val="accent1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IN" sz="16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hlinkClick r:id="rId7"/>
              </a:rPr>
              <a:t>viju.sudhi@st.ovgu.de</a:t>
            </a:r>
            <a:endParaRPr lang="en-IN" sz="1600" dirty="0">
              <a:solidFill>
                <a:schemeClr val="accent1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093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1091</TotalTime>
  <Words>258</Words>
  <Application>Microsoft Office PowerPoint</Application>
  <PresentationFormat>Widescreen</PresentationFormat>
  <Paragraphs>67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Cambria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Viju Sudhi</dc:creator>
  <cp:lastModifiedBy>Viju Sudhi</cp:lastModifiedBy>
  <cp:revision>47</cp:revision>
  <dcterms:created xsi:type="dcterms:W3CDTF">2019-04-12T22:44:20Z</dcterms:created>
  <dcterms:modified xsi:type="dcterms:W3CDTF">2019-04-16T05:17:42Z</dcterms:modified>
</cp:coreProperties>
</file>

<file path=docProps/thumbnail.jpeg>
</file>